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5" r:id="rId4"/>
    <p:sldId id="258" r:id="rId5"/>
    <p:sldId id="259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094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173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20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86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53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20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2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07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078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131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647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873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HOA%202015-2016\TO&#193;N%20TU&#7846;N%2031%20-%20TI&#7870;T%20148%20LUY&#7878;N%20T&#7852;P\RhythmOfTheRain-Hoatau_rs38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3" y="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42864" y="15532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Giáo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án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điện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tử</a:t>
            </a:r>
            <a:endParaRPr lang="en-US" sz="5400" b="1" i="0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79060" y="10672"/>
            <a:ext cx="65106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TRƯỜNG TIỂU HỌC ÁI MỘ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74913" y="3216275"/>
            <a:ext cx="6353175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32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i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b="1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Tuần</a:t>
            </a:r>
            <a:r>
              <a:rPr lang="en-US" sz="32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200" b="1" i="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Luyện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Tiếng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Việt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vi-VN" sz="40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RhythmOfTheRain-Hoatau_rs3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713" y="414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57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4600" y="533400"/>
            <a:ext cx="4191000" cy="1371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TIẾNG VIỆT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23622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Tập</a:t>
            </a:r>
            <a:r>
              <a:rPr lang="en-US" sz="4400" dirty="0" smtClean="0"/>
              <a:t> </a:t>
            </a:r>
            <a:r>
              <a:rPr lang="en-US" sz="4400" dirty="0" err="1" smtClean="0"/>
              <a:t>đọc</a:t>
            </a:r>
            <a:r>
              <a:rPr lang="en-US" sz="4400" dirty="0" smtClean="0"/>
              <a:t>: </a:t>
            </a:r>
            <a:r>
              <a:rPr lang="en-US" sz="4400" b="1" dirty="0" err="1" smtClean="0">
                <a:solidFill>
                  <a:srgbClr val="FF0000"/>
                </a:solidFill>
              </a:rPr>
              <a:t>Mùa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xuân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đến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7" name="Picture 12" descr="D:\PICTURES\A___ẢNH\Hình động\to_gi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105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4130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500042"/>
            <a:ext cx="685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Tập</a:t>
            </a:r>
            <a:r>
              <a:rPr lang="en-US" sz="4400" dirty="0" smtClean="0"/>
              <a:t> </a:t>
            </a:r>
            <a:r>
              <a:rPr lang="en-US" sz="4400" dirty="0" err="1" smtClean="0"/>
              <a:t>đọc</a:t>
            </a:r>
            <a:endParaRPr lang="en-US" sz="4400" dirty="0" smtClean="0"/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Mùa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xuân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đến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4600" y="533400"/>
            <a:ext cx="4191000" cy="13716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23622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Bảng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nhân</a:t>
            </a:r>
            <a:r>
              <a:rPr lang="en-US" sz="4400" b="1" dirty="0" smtClean="0">
                <a:solidFill>
                  <a:srgbClr val="FF0000"/>
                </a:solidFill>
              </a:rPr>
              <a:t> 4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6" name="Picture 12" descr="D:\PICTURES\A___ẢNH\Hình động\to_gi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105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0" y="4344650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Cùng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i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trang</a:t>
            </a:r>
            <a:r>
              <a:rPr lang="en-US" sz="40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9)</a:t>
            </a:r>
            <a:endParaRPr lang="en-US" sz="40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490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71472" y="486771"/>
            <a:ext cx="1857388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 (9)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558209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1472" y="1714488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 x       = 8          4 x        = 16         4 x       = 28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 x       = 12        4 x        = 20         4 x       = 36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85852" y="1785926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285852" y="2500306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071934" y="1857364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071934" y="2571744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000892" y="1857364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000892" y="2571744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357258" y="1782537"/>
            <a:ext cx="7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57258" y="2500306"/>
            <a:ext cx="7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43372" y="1785926"/>
            <a:ext cx="7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43372" y="2496917"/>
            <a:ext cx="7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72330" y="1785926"/>
            <a:ext cx="7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72298" y="2568355"/>
            <a:ext cx="7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33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7" grpId="0"/>
      <p:bldP spid="50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0034" y="500042"/>
            <a:ext cx="1785950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 (9)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428604"/>
            <a:ext cx="8286808" cy="148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214311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4071942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271462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4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3286124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728" y="4643446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28794" y="5286388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 x 8 = 32 (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28794" y="5844621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32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8265" y="2551837"/>
            <a:ext cx="55074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HƯỚNG DẪN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CHUẨN BỊ BÀI SAU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18&quot;&gt;&lt;property id=&quot;20148&quot; value=&quot;5&quot;/&gt;&lt;property id=&quot;20300&quot; value=&quot;Slide 6&quot;/&gt;&lt;property id=&quot;20307&quot; value=&quot;263&quot;/&gt;&lt;/object&gt;&lt;object type=&quot;3&quot; unique_id=&quot;10051&quot;&gt;&lt;property id=&quot;20148&quot; value=&quot;5&quot;/&gt;&lt;property id=&quot;20300&quot; value=&quot;Slide 7&quot;/&gt;&lt;property id=&quot;20307&quot; value=&quot;264&quot;/&gt;&lt;/object&gt;&lt;object type=&quot;3&quot; unique_id=&quot;10084&quot;&gt;&lt;property id=&quot;20148&quot; value=&quot;5&quot;/&gt;&lt;property id=&quot;20300&quot; value=&quot;Slide 3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165</Words>
  <Application>Microsoft Office PowerPoint</Application>
  <PresentationFormat>On-screen Show (4:3)</PresentationFormat>
  <Paragraphs>35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Phan Danh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 Le Phan Danh</dc:creator>
  <cp:lastModifiedBy>Administrator</cp:lastModifiedBy>
  <cp:revision>91</cp:revision>
  <dcterms:created xsi:type="dcterms:W3CDTF">2015-10-26T02:24:19Z</dcterms:created>
  <dcterms:modified xsi:type="dcterms:W3CDTF">2017-01-19T06:28:49Z</dcterms:modified>
</cp:coreProperties>
</file>